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66" r:id="rId3"/>
    <p:sldId id="28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82" r:id="rId14"/>
    <p:sldId id="265" r:id="rId15"/>
    <p:sldId id="279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8D9A-8C3C-4113-B7DA-F92FFA7C5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0DA99-C9F0-45E2-91EE-682726A5E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8342-852B-4D65-9071-1B0431E3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4F2AE-EA77-40F6-85D2-9B407B72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A3DF6-BA43-43B4-9CD4-992C51C9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80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4DC2-1038-40FB-BDB5-342AB1DA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23289-FE5A-4DEF-A831-0055F9572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D04D2-5F84-46E1-912E-DF394D74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FFA23-688D-4A8F-9A4A-9A30D722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0FAB8-E55C-4512-86BE-06AE8F0E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82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E1A1CA-EF73-42DB-932B-F3519BC7B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F4F3D-BE85-42BD-BE0F-0F37107EE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7E16-C18E-4939-8C94-E836EC4F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4C6C2-E641-4C4D-A119-FCD4AC59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8163A-2F00-46E5-8BC7-00B79B8F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8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73DB-B724-4937-8B4E-96ECC78F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8E1CB-FC93-4D39-AE33-F6F21CBA3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6C9D-5F3E-4C66-A9B6-03FBAB98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90598-904A-464B-B428-0C3A1B4D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22D5-BC38-4E13-8713-F32ADF1D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36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2D50-C2AB-4FC3-ACFB-04BB4628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09CA-DE65-42FA-AE7D-0268E8639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A9DC-F0B4-46BF-9ED5-D54F83B9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1998F-3A75-489A-8347-F99503F6C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BE2D-FD88-4831-BB46-0C1E2CB1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81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9711-4699-4C82-83A8-64F8017B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32628-373D-46CA-B82E-84C853E80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B2A62-DCDA-4FFA-AED9-0A1A51B2A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35588-B599-495D-AF9F-8F61DD39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20C96-2BEA-43A8-9CAF-02160A89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25001-C1DF-4D04-B7AC-3D4CC1C4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28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27B0-FBE0-4605-BB19-587A3CD15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1262C-BA9C-4D73-B1AF-1CFC2A5CC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9EA8B-9941-48EE-88A0-C6C16E504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E45F8-9BF5-4CC2-9A13-60D5CF577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CCC76-CA89-40D4-AD95-169442666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5A856-70B4-42A2-A477-FF2B81F0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1CF64-351B-42A4-BF80-4157E8D9D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DA581-ED0E-41E6-8476-94D1D916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61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DA3B-E088-4FAE-B3C2-7782CEC6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A1111D-387F-4230-A024-8DBF95602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86668-A563-4132-9E39-E77CB701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6FC0A-CB85-4EFB-AC21-E783536D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24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34DA4-9AB1-4CC5-AA43-0ADB2A39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84F5D4-9D1B-4434-9E7D-00A7A08B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7227D-2DB9-4A06-9A04-14A42E06B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9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7283-5371-482E-9D30-A94414C7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D8F1D-EEE2-4E89-AADA-FE5E7D99B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CD0DA-0A2A-499E-A148-4C508660C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30205-58DB-4279-8669-B9DBBC59D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88150-DB8E-44B0-A350-EDFF8C3F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4A1C2-9EFA-45BE-A6D2-FBFE39B9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16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2CCD-666B-40CD-8A49-7F0BE6AB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D1B9B-07A7-4C5C-9ECB-DFA3CA716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C316F-F756-49FC-80E9-40023DCD5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5CE3B-549D-4AB2-B194-81EA1013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560C3-655B-4F46-9876-4606B110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064DA-393B-4F33-A880-32C095AB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37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0A210-4B62-4B33-9962-F138C3DF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2D29E-18EB-4279-B008-B511AE1AE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CAC5E-A581-4F62-8190-C10141975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960FB-6982-403B-A2F6-C8D75F149E7A}" type="datetimeFigureOut">
              <a:rPr lang="en-IN" smtClean="0"/>
              <a:t>10/01/22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D774C-3F9A-47C5-8DB8-337EABE6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E96D-7419-467F-A50F-7BB3A7B27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B5FE7-A8C0-4C08-80B0-945A79FACE3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l" descr="Classification: Internal">
            <a:extLst>
              <a:ext uri="{FF2B5EF4-FFF2-40B4-BE49-F238E27FC236}">
                <a16:creationId xmlns:a16="http://schemas.microsoft.com/office/drawing/2014/main" id="{1B1A266E-D646-46EF-BF96-0A03E4D335DF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4285F4"/>
                </a:solidFill>
                <a:latin typeface="Microsoft Sans Serif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4586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760B5-D7A0-4C54-AF7E-7A6117BCD3FB}"/>
              </a:ext>
            </a:extLst>
          </p:cNvPr>
          <p:cNvSpPr/>
          <p:nvPr/>
        </p:nvSpPr>
        <p:spPr>
          <a:xfrm>
            <a:off x="1838739" y="1252330"/>
            <a:ext cx="8269357" cy="3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Admin Panel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3465922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782B7-1760-45EB-9413-9AEC55332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009FBA-77EE-461F-8A8F-F6472417E134}"/>
              </a:ext>
            </a:extLst>
          </p:cNvPr>
          <p:cNvSpPr/>
          <p:nvPr/>
        </p:nvSpPr>
        <p:spPr>
          <a:xfrm>
            <a:off x="954157" y="1118156"/>
            <a:ext cx="2862469" cy="521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Corners should be rounded.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78386-1277-6946-8A72-4AC65E4C3AE7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995449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B7CCC-18D1-4D7B-B4A7-F36777CD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FB83CF-9D59-49E3-A34F-B62649382C42}"/>
              </a:ext>
            </a:extLst>
          </p:cNvPr>
          <p:cNvSpPr/>
          <p:nvPr/>
        </p:nvSpPr>
        <p:spPr>
          <a:xfrm>
            <a:off x="4403035" y="5391982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DIV area should be consistent.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BC65BF-F1E5-479F-9DF3-33A90FB86C8E}"/>
              </a:ext>
            </a:extLst>
          </p:cNvPr>
          <p:cNvCxnSpPr>
            <a:cxnSpLocks/>
          </p:cNvCxnSpPr>
          <p:nvPr/>
        </p:nvCxnSpPr>
        <p:spPr>
          <a:xfrm>
            <a:off x="2902226" y="5039138"/>
            <a:ext cx="1500809" cy="35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0D080-1798-4A56-8FC4-92289D72A030}"/>
              </a:ext>
            </a:extLst>
          </p:cNvPr>
          <p:cNvCxnSpPr>
            <a:cxnSpLocks/>
          </p:cNvCxnSpPr>
          <p:nvPr/>
        </p:nvCxnSpPr>
        <p:spPr>
          <a:xfrm>
            <a:off x="4744278" y="4820476"/>
            <a:ext cx="0" cy="57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30D943-C5AC-F645-B78E-BEF0F7485F1A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86103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1977B4-14EF-40C5-AD75-CAFA3695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0E1A46-0A0E-432F-95B7-1AFAF2766F33}"/>
              </a:ext>
            </a:extLst>
          </p:cNvPr>
          <p:cNvSpPr/>
          <p:nvPr/>
        </p:nvSpPr>
        <p:spPr>
          <a:xfrm>
            <a:off x="4403035" y="5391982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DIV area should be consistent.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BE1961-B14D-492D-B806-A849058029CA}"/>
              </a:ext>
            </a:extLst>
          </p:cNvPr>
          <p:cNvCxnSpPr>
            <a:cxnSpLocks/>
          </p:cNvCxnSpPr>
          <p:nvPr/>
        </p:nvCxnSpPr>
        <p:spPr>
          <a:xfrm>
            <a:off x="2902226" y="5039138"/>
            <a:ext cx="1500809" cy="35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A38B82-28A5-4789-B7A3-4F1B2A11408D}"/>
              </a:ext>
            </a:extLst>
          </p:cNvPr>
          <p:cNvCxnSpPr>
            <a:cxnSpLocks/>
          </p:cNvCxnSpPr>
          <p:nvPr/>
        </p:nvCxnSpPr>
        <p:spPr>
          <a:xfrm>
            <a:off x="4744278" y="4045226"/>
            <a:ext cx="0" cy="1346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72136B-CC12-2F4B-9311-76BAB38E7113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94530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760B5-D7A0-4C54-AF7E-7A6117BCD3FB}"/>
              </a:ext>
            </a:extLst>
          </p:cNvPr>
          <p:cNvSpPr/>
          <p:nvPr/>
        </p:nvSpPr>
        <p:spPr>
          <a:xfrm>
            <a:off x="1838739" y="1252330"/>
            <a:ext cx="8269357" cy="3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Employee Panel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215141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BFE07-AB8F-4188-AD73-56C7D9D0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60F2BE-EFF6-4A17-8FC2-BE74B63E037E}"/>
              </a:ext>
            </a:extLst>
          </p:cNvPr>
          <p:cNvSpPr/>
          <p:nvPr/>
        </p:nvSpPr>
        <p:spPr>
          <a:xfrm>
            <a:off x="5168348" y="5521191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UI/UX Issue at 100% zoom.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Also, no option available for Mobile Number Change as designed in UI/UX.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AE7A2D-4BE2-47BE-AA24-D8F706D313C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031435" y="5953543"/>
            <a:ext cx="2136913" cy="8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FC216D8-2C99-4752-9527-6CE0C1ED424E}"/>
              </a:ext>
            </a:extLst>
          </p:cNvPr>
          <p:cNvSpPr/>
          <p:nvPr/>
        </p:nvSpPr>
        <p:spPr>
          <a:xfrm>
            <a:off x="6304722" y="2473191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Please remove this statement.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ECACE4-82C8-465F-A83F-BA5931168712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167809" y="2905543"/>
            <a:ext cx="2136913" cy="8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60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3E00B7-4501-4F83-AC3F-623DA474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1B5583-7215-4047-91AA-8D26E57EB297}"/>
              </a:ext>
            </a:extLst>
          </p:cNvPr>
          <p:cNvSpPr/>
          <p:nvPr/>
        </p:nvSpPr>
        <p:spPr>
          <a:xfrm>
            <a:off x="6304722" y="2473191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Please remove this statement.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A5B119-B100-4EC6-B8A0-481795B48393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167809" y="2905543"/>
            <a:ext cx="2136913" cy="8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5665-1E27-4B0B-9667-6E146A448A06}"/>
              </a:ext>
            </a:extLst>
          </p:cNvPr>
          <p:cNvSpPr/>
          <p:nvPr/>
        </p:nvSpPr>
        <p:spPr>
          <a:xfrm>
            <a:off x="5168348" y="5521191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UI/UX Issue at 100% zoom.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Also, no option available to go back to login page.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E3C221-582F-4D28-B553-4AC7B9A4A9A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31435" y="5953543"/>
            <a:ext cx="2136913" cy="8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935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C0ABED-8600-47A3-A434-1E3B9BAD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DC444E-5B43-4F1A-8D37-43D733A05C28}"/>
              </a:ext>
            </a:extLst>
          </p:cNvPr>
          <p:cNvSpPr/>
          <p:nvPr/>
        </p:nvSpPr>
        <p:spPr>
          <a:xfrm>
            <a:off x="7235687" y="4964599"/>
            <a:ext cx="2673626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assigned is not showing in Pending section.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FA63F5-3D09-4200-B606-56B6D1A6E0C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098774" y="5396951"/>
            <a:ext cx="2136913" cy="8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3259C7-1C5C-8740-8BB0-F8E968AA27FF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57112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7D27C-6794-44CD-96EC-84F04023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F52302-7A6A-4B05-9E01-2E9E73CB2FC5}"/>
              </a:ext>
            </a:extLst>
          </p:cNvPr>
          <p:cNvSpPr/>
          <p:nvPr/>
        </p:nvSpPr>
        <p:spPr>
          <a:xfrm>
            <a:off x="7772401" y="4964599"/>
            <a:ext cx="2673626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Notification is getting displayed but cannot see thumbnail.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59660F-2007-48EF-8AA8-651975D7848A}"/>
              </a:ext>
            </a:extLst>
          </p:cNvPr>
          <p:cNvCxnSpPr>
            <a:cxnSpLocks/>
          </p:cNvCxnSpPr>
          <p:nvPr/>
        </p:nvCxnSpPr>
        <p:spPr>
          <a:xfrm>
            <a:off x="9094305" y="3031435"/>
            <a:ext cx="0" cy="193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EEDD61-ADEC-E049-9AC0-0BD28C37079F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56942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B7CCC-18D1-4D7B-B4A7-F36777CD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FB83CF-9D59-49E3-A34F-B62649382C42}"/>
              </a:ext>
            </a:extLst>
          </p:cNvPr>
          <p:cNvSpPr/>
          <p:nvPr/>
        </p:nvSpPr>
        <p:spPr>
          <a:xfrm>
            <a:off x="4403035" y="5391982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DIV area should be consistent.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BC65BF-F1E5-479F-9DF3-33A90FB86C8E}"/>
              </a:ext>
            </a:extLst>
          </p:cNvPr>
          <p:cNvCxnSpPr>
            <a:cxnSpLocks/>
          </p:cNvCxnSpPr>
          <p:nvPr/>
        </p:nvCxnSpPr>
        <p:spPr>
          <a:xfrm>
            <a:off x="2902226" y="5039138"/>
            <a:ext cx="1500809" cy="35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50D080-1798-4A56-8FC4-92289D72A030}"/>
              </a:ext>
            </a:extLst>
          </p:cNvPr>
          <p:cNvCxnSpPr>
            <a:cxnSpLocks/>
          </p:cNvCxnSpPr>
          <p:nvPr/>
        </p:nvCxnSpPr>
        <p:spPr>
          <a:xfrm>
            <a:off x="4744278" y="4820476"/>
            <a:ext cx="0" cy="57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DA88D6-D9A1-BF47-8288-5129E7B7AE2A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39909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1977B4-14EF-40C5-AD75-CAFA3695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0E1A46-0A0E-432F-95B7-1AFAF2766F33}"/>
              </a:ext>
            </a:extLst>
          </p:cNvPr>
          <p:cNvSpPr/>
          <p:nvPr/>
        </p:nvSpPr>
        <p:spPr>
          <a:xfrm>
            <a:off x="4403035" y="5391982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DIV area should be consistent.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BE1961-B14D-492D-B806-A849058029CA}"/>
              </a:ext>
            </a:extLst>
          </p:cNvPr>
          <p:cNvCxnSpPr>
            <a:cxnSpLocks/>
          </p:cNvCxnSpPr>
          <p:nvPr/>
        </p:nvCxnSpPr>
        <p:spPr>
          <a:xfrm>
            <a:off x="2902226" y="5039138"/>
            <a:ext cx="1500809" cy="35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A38B82-28A5-4789-B7A3-4F1B2A11408D}"/>
              </a:ext>
            </a:extLst>
          </p:cNvPr>
          <p:cNvCxnSpPr>
            <a:cxnSpLocks/>
          </p:cNvCxnSpPr>
          <p:nvPr/>
        </p:nvCxnSpPr>
        <p:spPr>
          <a:xfrm>
            <a:off x="4744278" y="4045226"/>
            <a:ext cx="0" cy="1346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4A61F6-1141-EA4A-822B-FC7C2BB64FC9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498858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BFE07-AB8F-4188-AD73-56C7D9D0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60F2BE-EFF6-4A17-8FC2-BE74B63E037E}"/>
              </a:ext>
            </a:extLst>
          </p:cNvPr>
          <p:cNvSpPr/>
          <p:nvPr/>
        </p:nvSpPr>
        <p:spPr>
          <a:xfrm>
            <a:off x="5168348" y="5521191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UI/UX Issue at 100% zoom.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AE7A2D-4BE2-47BE-AA24-D8F706D313C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031435" y="5953543"/>
            <a:ext cx="2136913" cy="8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100828C-5674-45F0-A708-273E989642D0}"/>
              </a:ext>
            </a:extLst>
          </p:cNvPr>
          <p:cNvSpPr/>
          <p:nvPr/>
        </p:nvSpPr>
        <p:spPr>
          <a:xfrm>
            <a:off x="6304722" y="2473191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Please remove this statement.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B38144-1383-4F73-8584-B04F43F883E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167809" y="2905543"/>
            <a:ext cx="2136913" cy="8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51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D221B-247F-4390-95D9-01E96B4F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595604-3491-401B-8A0A-B33033760B57}"/>
              </a:ext>
            </a:extLst>
          </p:cNvPr>
          <p:cNvSpPr/>
          <p:nvPr/>
        </p:nvSpPr>
        <p:spPr>
          <a:xfrm>
            <a:off x="954157" y="1118156"/>
            <a:ext cx="2862469" cy="521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Corners should be rounded.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E3159-E08B-4E4D-AD16-E58A669334F4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409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DD520B-0E7E-4154-9899-85113FD5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3B1B24-9AA2-400A-B54E-9E4B83AA76C6}"/>
              </a:ext>
            </a:extLst>
          </p:cNvPr>
          <p:cNvSpPr/>
          <p:nvPr/>
        </p:nvSpPr>
        <p:spPr>
          <a:xfrm>
            <a:off x="4403035" y="5391982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option is there to upload anything. DOC/PDF/Image.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01DB2D-B9E0-4003-8658-BD2EDA90C0C7}"/>
              </a:ext>
            </a:extLst>
          </p:cNvPr>
          <p:cNvCxnSpPr>
            <a:cxnSpLocks/>
          </p:cNvCxnSpPr>
          <p:nvPr/>
        </p:nvCxnSpPr>
        <p:spPr>
          <a:xfrm>
            <a:off x="4744278" y="4144617"/>
            <a:ext cx="0" cy="124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CCF573F-A42B-934B-9239-BE6E6DF68687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645928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83469-49E7-4F59-BEE9-8C263453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334F16-607B-4CF4-B614-C19196585CD0}"/>
              </a:ext>
            </a:extLst>
          </p:cNvPr>
          <p:cNvSpPr/>
          <p:nvPr/>
        </p:nvSpPr>
        <p:spPr>
          <a:xfrm>
            <a:off x="9770166" y="3334582"/>
            <a:ext cx="2186608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Quiz and Completed is not incrementing the value.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59534B-0165-422D-93B5-A3320CAA8228}"/>
              </a:ext>
            </a:extLst>
          </p:cNvPr>
          <p:cNvCxnSpPr>
            <a:cxnSpLocks/>
          </p:cNvCxnSpPr>
          <p:nvPr/>
        </p:nvCxnSpPr>
        <p:spPr>
          <a:xfrm>
            <a:off x="10111409" y="2087217"/>
            <a:ext cx="0" cy="124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460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83469-49E7-4F59-BEE9-8C263453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334F16-607B-4CF4-B614-C19196585CD0}"/>
              </a:ext>
            </a:extLst>
          </p:cNvPr>
          <p:cNvSpPr/>
          <p:nvPr/>
        </p:nvSpPr>
        <p:spPr>
          <a:xfrm>
            <a:off x="9770166" y="3334582"/>
            <a:ext cx="2186608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program is not attended yet. Still, showing 100%.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59534B-0165-422D-93B5-A3320CAA8228}"/>
              </a:ext>
            </a:extLst>
          </p:cNvPr>
          <p:cNvCxnSpPr>
            <a:cxnSpLocks/>
          </p:cNvCxnSpPr>
          <p:nvPr/>
        </p:nvCxnSpPr>
        <p:spPr>
          <a:xfrm flipV="1">
            <a:off x="8816009" y="4199286"/>
            <a:ext cx="954157" cy="115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7D87BC-55A9-BF47-9793-0B253FAC5232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402470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99718-E754-4CB1-802B-740E1F72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92B45E-3C2A-47E9-A0EA-CD6718D97C7F}"/>
              </a:ext>
            </a:extLst>
          </p:cNvPr>
          <p:cNvSpPr/>
          <p:nvPr/>
        </p:nvSpPr>
        <p:spPr>
          <a:xfrm>
            <a:off x="5506278" y="3304765"/>
            <a:ext cx="1272209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UI/UX Issue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E0BD62-9330-460E-B326-98C5C90A36CA}"/>
              </a:ext>
            </a:extLst>
          </p:cNvPr>
          <p:cNvCxnSpPr>
            <a:cxnSpLocks/>
          </p:cNvCxnSpPr>
          <p:nvPr/>
        </p:nvCxnSpPr>
        <p:spPr>
          <a:xfrm>
            <a:off x="4581939" y="3667539"/>
            <a:ext cx="92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48DCC2-BD3D-43C0-82C5-7746B9CD0936}"/>
              </a:ext>
            </a:extLst>
          </p:cNvPr>
          <p:cNvSpPr/>
          <p:nvPr/>
        </p:nvSpPr>
        <p:spPr>
          <a:xfrm>
            <a:off x="6334539" y="787679"/>
            <a:ext cx="1272209" cy="5342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should be Quiz.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A58E0A-CE6C-4E86-8C13-86A6651E10AF}"/>
              </a:ext>
            </a:extLst>
          </p:cNvPr>
          <p:cNvCxnSpPr>
            <a:cxnSpLocks/>
          </p:cNvCxnSpPr>
          <p:nvPr/>
        </p:nvCxnSpPr>
        <p:spPr>
          <a:xfrm flipV="1">
            <a:off x="5844209" y="1150454"/>
            <a:ext cx="490330" cy="906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872E39B-835F-440E-A332-53C47052CB98}"/>
              </a:ext>
            </a:extLst>
          </p:cNvPr>
          <p:cNvSpPr/>
          <p:nvPr/>
        </p:nvSpPr>
        <p:spPr>
          <a:xfrm>
            <a:off x="7185991" y="4607618"/>
            <a:ext cx="3972340" cy="5342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should be Start Quiz. Also, it should be highlighted like a button.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705701-9C72-421C-9100-0CFA0DE192B0}"/>
              </a:ext>
            </a:extLst>
          </p:cNvPr>
          <p:cNvCxnSpPr>
            <a:cxnSpLocks/>
          </p:cNvCxnSpPr>
          <p:nvPr/>
        </p:nvCxnSpPr>
        <p:spPr>
          <a:xfrm flipH="1">
            <a:off x="10336696" y="3906078"/>
            <a:ext cx="1" cy="71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B293F5-F34E-E64C-B1E4-F20E855AA1FB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108109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00DBF-DDB6-4533-B5B8-3F0083D23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3BF108-ED5A-4E08-A985-50B0149EEFBF}"/>
              </a:ext>
            </a:extLst>
          </p:cNvPr>
          <p:cNvSpPr/>
          <p:nvPr/>
        </p:nvSpPr>
        <p:spPr>
          <a:xfrm>
            <a:off x="7265504" y="4547156"/>
            <a:ext cx="2166731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Please remove this.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53C37D-FE28-428D-B9C7-57A9126D2E22}"/>
              </a:ext>
            </a:extLst>
          </p:cNvPr>
          <p:cNvCxnSpPr>
            <a:cxnSpLocks/>
          </p:cNvCxnSpPr>
          <p:nvPr/>
        </p:nvCxnSpPr>
        <p:spPr>
          <a:xfrm>
            <a:off x="6341165" y="4909930"/>
            <a:ext cx="92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449CA0-E08F-5243-8B3B-399844F6FE7A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846916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006A05-2410-4223-A668-270C92FB7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8A5BF6-99A3-4E2D-BA70-45CD27B4C604}"/>
              </a:ext>
            </a:extLst>
          </p:cNvPr>
          <p:cNvSpPr/>
          <p:nvPr/>
        </p:nvSpPr>
        <p:spPr>
          <a:xfrm>
            <a:off x="9044608" y="1615113"/>
            <a:ext cx="2166731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Questions are not moving.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C9CB10-7594-4743-BA33-31BBA955C6D4}"/>
              </a:ext>
            </a:extLst>
          </p:cNvPr>
          <p:cNvCxnSpPr>
            <a:cxnSpLocks/>
          </p:cNvCxnSpPr>
          <p:nvPr/>
        </p:nvCxnSpPr>
        <p:spPr>
          <a:xfrm>
            <a:off x="8120269" y="1977887"/>
            <a:ext cx="92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B618D9-83C4-9644-81EE-DA8E531F01C5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288612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3CF4C-65F4-4F6F-B044-0287DC71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6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3E00B7-4501-4F83-AC3F-623DA474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1B5583-7215-4047-91AA-8D26E57EB297}"/>
              </a:ext>
            </a:extLst>
          </p:cNvPr>
          <p:cNvSpPr/>
          <p:nvPr/>
        </p:nvSpPr>
        <p:spPr>
          <a:xfrm>
            <a:off x="6304722" y="2473191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Please remove this statement.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A5B119-B100-4EC6-B8A0-481795B48393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167809" y="2905543"/>
            <a:ext cx="2136913" cy="8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B25665-1E27-4B0B-9667-6E146A448A06}"/>
              </a:ext>
            </a:extLst>
          </p:cNvPr>
          <p:cNvSpPr/>
          <p:nvPr/>
        </p:nvSpPr>
        <p:spPr>
          <a:xfrm>
            <a:off x="5168348" y="5521191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UI/UX Issue at 100% zoom.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Also, no option available to go back to login page.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E3C221-582F-4D28-B553-4AC7B9A4A9A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31435" y="5953543"/>
            <a:ext cx="2136913" cy="8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400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E9B9E3-226B-46BB-91FD-18E6E736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197"/>
            <a:ext cx="12192000" cy="58765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64EC98-8AC3-4496-AC33-5CAF7AC1A367}"/>
              </a:ext>
            </a:extLst>
          </p:cNvPr>
          <p:cNvSpPr/>
          <p:nvPr/>
        </p:nvSpPr>
        <p:spPr>
          <a:xfrm>
            <a:off x="5425440" y="3982720"/>
            <a:ext cx="477520" cy="2133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958675-C0F8-4614-B69D-5FFE153EE6D3}"/>
              </a:ext>
            </a:extLst>
          </p:cNvPr>
          <p:cNvCxnSpPr/>
          <p:nvPr/>
        </p:nvCxnSpPr>
        <p:spPr>
          <a:xfrm flipV="1">
            <a:off x="5902960" y="3180522"/>
            <a:ext cx="815892" cy="71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E95558D-3B78-4ACE-A810-CBD7E9AA7972}"/>
              </a:ext>
            </a:extLst>
          </p:cNvPr>
          <p:cNvSpPr/>
          <p:nvPr/>
        </p:nvSpPr>
        <p:spPr>
          <a:xfrm>
            <a:off x="6788426" y="2787927"/>
            <a:ext cx="1898374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Notify option is missing.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9103FD-64FA-4E22-94C8-0EA43A315A4F}"/>
              </a:ext>
            </a:extLst>
          </p:cNvPr>
          <p:cNvCxnSpPr/>
          <p:nvPr/>
        </p:nvCxnSpPr>
        <p:spPr>
          <a:xfrm flipV="1">
            <a:off x="8013368" y="5477740"/>
            <a:ext cx="815892" cy="71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E9904A0-4215-4336-80C5-C0FFC361156A}"/>
              </a:ext>
            </a:extLst>
          </p:cNvPr>
          <p:cNvSpPr/>
          <p:nvPr/>
        </p:nvSpPr>
        <p:spPr>
          <a:xfrm>
            <a:off x="8898834" y="5085145"/>
            <a:ext cx="1898374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Paging (Auto Slider) should be there.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79F5E8-B054-421D-B49D-919A7D8D08E8}"/>
              </a:ext>
            </a:extLst>
          </p:cNvPr>
          <p:cNvCxnSpPr/>
          <p:nvPr/>
        </p:nvCxnSpPr>
        <p:spPr>
          <a:xfrm flipV="1">
            <a:off x="5531899" y="5343561"/>
            <a:ext cx="815892" cy="71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FCDE547-4133-4006-A4A8-E00A5DE1148C}"/>
              </a:ext>
            </a:extLst>
          </p:cNvPr>
          <p:cNvSpPr/>
          <p:nvPr/>
        </p:nvSpPr>
        <p:spPr>
          <a:xfrm>
            <a:off x="6417365" y="4950966"/>
            <a:ext cx="1898374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Paging (Auto Slider) should be there.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F9A68-A04B-44BF-9C85-20309A53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18C858-3855-4494-A3F2-D0282C4BD144}"/>
              </a:ext>
            </a:extLst>
          </p:cNvPr>
          <p:cNvCxnSpPr>
            <a:cxnSpLocks/>
          </p:cNvCxnSpPr>
          <p:nvPr/>
        </p:nvCxnSpPr>
        <p:spPr>
          <a:xfrm flipH="1">
            <a:off x="8547653" y="1152939"/>
            <a:ext cx="974034" cy="352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34823-BF6B-43C7-BC65-8A89AD52E736}"/>
              </a:ext>
            </a:extLst>
          </p:cNvPr>
          <p:cNvSpPr/>
          <p:nvPr/>
        </p:nvSpPr>
        <p:spPr>
          <a:xfrm>
            <a:off x="4631635" y="1505779"/>
            <a:ext cx="4721087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shade is not consistent throughout. Its still showing green irrespective of any status.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72EFD-9F38-3B4C-8781-5505A706942B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15374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18C858-3855-4494-A3F2-D0282C4BD144}"/>
              </a:ext>
            </a:extLst>
          </p:cNvPr>
          <p:cNvCxnSpPr>
            <a:cxnSpLocks/>
          </p:cNvCxnSpPr>
          <p:nvPr/>
        </p:nvCxnSpPr>
        <p:spPr>
          <a:xfrm flipH="1">
            <a:off x="8547653" y="1152939"/>
            <a:ext cx="974034" cy="352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34823-BF6B-43C7-BC65-8A89AD52E736}"/>
              </a:ext>
            </a:extLst>
          </p:cNvPr>
          <p:cNvSpPr/>
          <p:nvPr/>
        </p:nvSpPr>
        <p:spPr>
          <a:xfrm>
            <a:off x="4631635" y="1505779"/>
            <a:ext cx="4721087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shade is not consistent throughout. Its still showing green irrespective of any status.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AEB93-D89B-4998-AE14-DCB90BB5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13CFF7-1216-48C1-9B54-F9C387AC55AE}"/>
              </a:ext>
            </a:extLst>
          </p:cNvPr>
          <p:cNvCxnSpPr>
            <a:cxnSpLocks/>
          </p:cNvCxnSpPr>
          <p:nvPr/>
        </p:nvCxnSpPr>
        <p:spPr>
          <a:xfrm flipH="1">
            <a:off x="8700053" y="1253159"/>
            <a:ext cx="821634" cy="40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23499E-0041-4891-BA84-58603B0D4D64}"/>
              </a:ext>
            </a:extLst>
          </p:cNvPr>
          <p:cNvSpPr/>
          <p:nvPr/>
        </p:nvSpPr>
        <p:spPr>
          <a:xfrm>
            <a:off x="4784035" y="1658179"/>
            <a:ext cx="4721087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shade is not consistent throughout. Its still showing green irrespective of any status.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68485-38A4-E64E-BD80-1BC0A390EA72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71584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B12DE-EB5F-4D7D-B6A7-ABBD1320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74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B93C64-8DCA-4F50-B852-76679D480232}"/>
              </a:ext>
            </a:extLst>
          </p:cNvPr>
          <p:cNvSpPr/>
          <p:nvPr/>
        </p:nvSpPr>
        <p:spPr>
          <a:xfrm>
            <a:off x="2443701" y="3436068"/>
            <a:ext cx="477520" cy="2133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5FC305-928A-4C14-9BED-3EA568DB6391}"/>
              </a:ext>
            </a:extLst>
          </p:cNvPr>
          <p:cNvCxnSpPr/>
          <p:nvPr/>
        </p:nvCxnSpPr>
        <p:spPr>
          <a:xfrm flipV="1">
            <a:off x="2921221" y="2633870"/>
            <a:ext cx="815892" cy="71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487A3-9778-4AE0-9442-C64FCA6F85A7}"/>
              </a:ext>
            </a:extLst>
          </p:cNvPr>
          <p:cNvSpPr/>
          <p:nvPr/>
        </p:nvSpPr>
        <p:spPr>
          <a:xfrm>
            <a:off x="3806687" y="2241275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All (Checkbox) should be provided.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9C402E-E709-400E-BD39-29FC7E682C20}"/>
              </a:ext>
            </a:extLst>
          </p:cNvPr>
          <p:cNvCxnSpPr>
            <a:cxnSpLocks/>
          </p:cNvCxnSpPr>
          <p:nvPr/>
        </p:nvCxnSpPr>
        <p:spPr>
          <a:xfrm flipV="1">
            <a:off x="9017221" y="5241235"/>
            <a:ext cx="0" cy="71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7C11420-0FAF-495E-B945-75094FE97115}"/>
              </a:ext>
            </a:extLst>
          </p:cNvPr>
          <p:cNvSpPr/>
          <p:nvPr/>
        </p:nvSpPr>
        <p:spPr>
          <a:xfrm>
            <a:off x="5738191" y="4376531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Paging should be provided throughout these kind of interfaces.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2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0D3EEB-5367-4DF9-8FE3-0F6245E15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B49E9A-BA43-4DEA-AEF9-45006EAE23AA}"/>
              </a:ext>
            </a:extLst>
          </p:cNvPr>
          <p:cNvCxnSpPr>
            <a:cxnSpLocks/>
          </p:cNvCxnSpPr>
          <p:nvPr/>
        </p:nvCxnSpPr>
        <p:spPr>
          <a:xfrm flipV="1">
            <a:off x="11072191" y="2221398"/>
            <a:ext cx="0" cy="58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9356C29-E98E-48F1-8668-E72A5C7B3E53}"/>
              </a:ext>
            </a:extLst>
          </p:cNvPr>
          <p:cNvSpPr/>
          <p:nvPr/>
        </p:nvSpPr>
        <p:spPr>
          <a:xfrm>
            <a:off x="7235687" y="1376571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action option is available.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13E12-CCD9-A045-987E-3AC51C7758DE}"/>
              </a:ext>
            </a:extLst>
          </p:cNvPr>
          <p:cNvSpPr txBox="1"/>
          <p:nvPr/>
        </p:nvSpPr>
        <p:spPr>
          <a:xfrm>
            <a:off x="8955157" y="700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26312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E36C2-CE46-4C89-9A7B-64638107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CDC5E0-045B-47CE-9498-AE55513F5D1D}"/>
              </a:ext>
            </a:extLst>
          </p:cNvPr>
          <p:cNvCxnSpPr>
            <a:cxnSpLocks/>
          </p:cNvCxnSpPr>
          <p:nvPr/>
        </p:nvCxnSpPr>
        <p:spPr>
          <a:xfrm flipV="1">
            <a:off x="11072191" y="2221399"/>
            <a:ext cx="0" cy="362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37E4092-01B2-4C2E-8D71-B7FA29F7AF05}"/>
              </a:ext>
            </a:extLst>
          </p:cNvPr>
          <p:cNvSpPr/>
          <p:nvPr/>
        </p:nvSpPr>
        <p:spPr>
          <a:xfrm>
            <a:off x="7235687" y="1356695"/>
            <a:ext cx="4094922" cy="8647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option/report available to see joint performance of any department.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646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346</Words>
  <Application>Microsoft Macintosh PowerPoint</Application>
  <PresentationFormat>Widescreen</PresentationFormat>
  <Paragraphs>55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Sharique Hasan Neyazi</dc:creator>
  <cp:lastModifiedBy>Milind Chaudhari</cp:lastModifiedBy>
  <cp:revision>3</cp:revision>
  <dcterms:created xsi:type="dcterms:W3CDTF">2022-01-05T08:12:11Z</dcterms:created>
  <dcterms:modified xsi:type="dcterms:W3CDTF">2022-01-10T11:45:54Z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5bc0d4b3-2ecc-4ac1-a9a6-53d0ca722d40</vt:lpwstr>
  </property>
  <property fmtid="{D5CDD505-2E9C-101B-9397-08002B2CF9AE}" pid="3" name="Classification">
    <vt:lpwstr>INT3RNAL</vt:lpwstr>
  </property>
</Properties>
</file>